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notesMasterIdLst>
    <p:notesMasterId r:id="rId9"/>
  </p:notesMasterIdLst>
  <p:sldIdLst>
    <p:sldId id="682" r:id="rId2"/>
    <p:sldId id="693" r:id="rId3"/>
    <p:sldId id="692" r:id="rId4"/>
    <p:sldId id="455" r:id="rId5"/>
    <p:sldId id="661" r:id="rId6"/>
    <p:sldId id="549" r:id="rId7"/>
    <p:sldId id="694" r:id="rId8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resa Escue" initials="TE" lastIdx="3" clrIdx="0">
    <p:extLst>
      <p:ext uri="{19B8F6BF-5375-455C-9EA6-DF929625EA0E}">
        <p15:presenceInfo xmlns:p15="http://schemas.microsoft.com/office/powerpoint/2012/main" userId="eec3c578ee43314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4168"/>
    <a:srgbClr val="0033CC"/>
    <a:srgbClr val="165868"/>
    <a:srgbClr val="175E6F"/>
    <a:srgbClr val="0D2497"/>
    <a:srgbClr val="1B1B89"/>
    <a:srgbClr val="292929"/>
    <a:srgbClr val="4D4D4D"/>
    <a:srgbClr val="FF33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A20FBE-CB65-4330-B2D9-AF430317F562}" v="12" dt="2024-10-10T17:22:54.4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3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Escue" userId="eec3c578ee433147" providerId="LiveId" clId="{1FA20FBE-CB65-4330-B2D9-AF430317F562}"/>
    <pc:docChg chg="undo custSel addSld delSld modSld">
      <pc:chgData name="Teresa Escue" userId="eec3c578ee433147" providerId="LiveId" clId="{1FA20FBE-CB65-4330-B2D9-AF430317F562}" dt="2024-10-10T17:24:52.846" v="280" actId="20577"/>
      <pc:docMkLst>
        <pc:docMk/>
      </pc:docMkLst>
      <pc:sldChg chg="modSp mod">
        <pc:chgData name="Teresa Escue" userId="eec3c578ee433147" providerId="LiveId" clId="{1FA20FBE-CB65-4330-B2D9-AF430317F562}" dt="2024-10-10T14:57:24.873" v="48" actId="20577"/>
        <pc:sldMkLst>
          <pc:docMk/>
          <pc:sldMk cId="345254064" sldId="549"/>
        </pc:sldMkLst>
        <pc:spChg chg="mod">
          <ac:chgData name="Teresa Escue" userId="eec3c578ee433147" providerId="LiveId" clId="{1FA20FBE-CB65-4330-B2D9-AF430317F562}" dt="2024-10-10T14:57:24.873" v="48" actId="20577"/>
          <ac:spMkLst>
            <pc:docMk/>
            <pc:sldMk cId="345254064" sldId="549"/>
            <ac:spMk id="6" creationId="{2E22190C-6EFF-4A9A-B0C5-0DC4CA5294F3}"/>
          </ac:spMkLst>
        </pc:spChg>
      </pc:sldChg>
      <pc:sldChg chg="modSp mod">
        <pc:chgData name="Teresa Escue" userId="eec3c578ee433147" providerId="LiveId" clId="{1FA20FBE-CB65-4330-B2D9-AF430317F562}" dt="2024-10-10T14:56:55.513" v="18" actId="1076"/>
        <pc:sldMkLst>
          <pc:docMk/>
          <pc:sldMk cId="3839590160" sldId="661"/>
        </pc:sldMkLst>
        <pc:spChg chg="mod">
          <ac:chgData name="Teresa Escue" userId="eec3c578ee433147" providerId="LiveId" clId="{1FA20FBE-CB65-4330-B2D9-AF430317F562}" dt="2024-10-10T14:56:55.513" v="18" actId="1076"/>
          <ac:spMkLst>
            <pc:docMk/>
            <pc:sldMk cId="3839590160" sldId="661"/>
            <ac:spMk id="6" creationId="{4D07BC55-36B1-C86A-88C7-67270F7138D7}"/>
          </ac:spMkLst>
        </pc:spChg>
      </pc:sldChg>
      <pc:sldChg chg="modSp mod">
        <pc:chgData name="Teresa Escue" userId="eec3c578ee433147" providerId="LiveId" clId="{1FA20FBE-CB65-4330-B2D9-AF430317F562}" dt="2024-10-10T14:53:16.823" v="1" actId="20577"/>
        <pc:sldMkLst>
          <pc:docMk/>
          <pc:sldMk cId="464881805" sldId="682"/>
        </pc:sldMkLst>
        <pc:spChg chg="mod">
          <ac:chgData name="Teresa Escue" userId="eec3c578ee433147" providerId="LiveId" clId="{1FA20FBE-CB65-4330-B2D9-AF430317F562}" dt="2024-10-10T14:53:16.823" v="1" actId="20577"/>
          <ac:spMkLst>
            <pc:docMk/>
            <pc:sldMk cId="464881805" sldId="682"/>
            <ac:spMk id="7" creationId="{84D110DC-3595-E8F4-EE5C-AC4AE2CA74FA}"/>
          </ac:spMkLst>
        </pc:spChg>
      </pc:sldChg>
      <pc:sldChg chg="del">
        <pc:chgData name="Teresa Escue" userId="eec3c578ee433147" providerId="LiveId" clId="{1FA20FBE-CB65-4330-B2D9-AF430317F562}" dt="2024-10-10T14:55:57.909" v="3" actId="47"/>
        <pc:sldMkLst>
          <pc:docMk/>
          <pc:sldMk cId="3651560763" sldId="689"/>
        </pc:sldMkLst>
      </pc:sldChg>
      <pc:sldChg chg="del">
        <pc:chgData name="Teresa Escue" userId="eec3c578ee433147" providerId="LiveId" clId="{1FA20FBE-CB65-4330-B2D9-AF430317F562}" dt="2024-10-10T14:55:56.949" v="2" actId="47"/>
        <pc:sldMkLst>
          <pc:docMk/>
          <pc:sldMk cId="1325474886" sldId="690"/>
        </pc:sldMkLst>
      </pc:sldChg>
      <pc:sldChg chg="del">
        <pc:chgData name="Teresa Escue" userId="eec3c578ee433147" providerId="LiveId" clId="{1FA20FBE-CB65-4330-B2D9-AF430317F562}" dt="2024-10-10T14:55:58.897" v="4" actId="47"/>
        <pc:sldMkLst>
          <pc:docMk/>
          <pc:sldMk cId="2391098370" sldId="691"/>
        </pc:sldMkLst>
      </pc:sldChg>
      <pc:sldChg chg="modSp mod">
        <pc:chgData name="Teresa Escue" userId="eec3c578ee433147" providerId="LiveId" clId="{1FA20FBE-CB65-4330-B2D9-AF430317F562}" dt="2024-10-10T14:59:57.304" v="60" actId="20577"/>
        <pc:sldMkLst>
          <pc:docMk/>
          <pc:sldMk cId="1178639803" sldId="693"/>
        </pc:sldMkLst>
        <pc:spChg chg="mod">
          <ac:chgData name="Teresa Escue" userId="eec3c578ee433147" providerId="LiveId" clId="{1FA20FBE-CB65-4330-B2D9-AF430317F562}" dt="2024-10-10T14:59:57.304" v="60" actId="20577"/>
          <ac:spMkLst>
            <pc:docMk/>
            <pc:sldMk cId="1178639803" sldId="693"/>
            <ac:spMk id="4" creationId="{6AAD2B27-31C3-4ECE-A482-4407F9EF9600}"/>
          </ac:spMkLst>
        </pc:spChg>
      </pc:sldChg>
      <pc:sldChg chg="addSp delSp modSp new mod">
        <pc:chgData name="Teresa Escue" userId="eec3c578ee433147" providerId="LiveId" clId="{1FA20FBE-CB65-4330-B2D9-AF430317F562}" dt="2024-10-10T17:24:52.846" v="280" actId="20577"/>
        <pc:sldMkLst>
          <pc:docMk/>
          <pc:sldMk cId="1879066151" sldId="694"/>
        </pc:sldMkLst>
        <pc:spChg chg="del">
          <ac:chgData name="Teresa Escue" userId="eec3c578ee433147" providerId="LiveId" clId="{1FA20FBE-CB65-4330-B2D9-AF430317F562}" dt="2024-10-10T17:17:49.849" v="62" actId="478"/>
          <ac:spMkLst>
            <pc:docMk/>
            <pc:sldMk cId="1879066151" sldId="694"/>
            <ac:spMk id="2" creationId="{DC07C9FC-8D73-690B-7A00-4BCC34A78FE1}"/>
          </ac:spMkLst>
        </pc:spChg>
        <pc:spChg chg="del">
          <ac:chgData name="Teresa Escue" userId="eec3c578ee433147" providerId="LiveId" clId="{1FA20FBE-CB65-4330-B2D9-AF430317F562}" dt="2024-10-10T17:17:51.073" v="63" actId="478"/>
          <ac:spMkLst>
            <pc:docMk/>
            <pc:sldMk cId="1879066151" sldId="694"/>
            <ac:spMk id="3" creationId="{1083A55E-FED1-301F-46D9-D5D2B070BA15}"/>
          </ac:spMkLst>
        </pc:spChg>
        <pc:spChg chg="add mod">
          <ac:chgData name="Teresa Escue" userId="eec3c578ee433147" providerId="LiveId" clId="{1FA20FBE-CB65-4330-B2D9-AF430317F562}" dt="2024-10-10T17:24:52.846" v="280" actId="20577"/>
          <ac:spMkLst>
            <pc:docMk/>
            <pc:sldMk cId="1879066151" sldId="694"/>
            <ac:spMk id="20" creationId="{C36B4D36-76DF-D02E-8CD5-E7008F8E81F3}"/>
          </ac:spMkLst>
        </pc:spChg>
        <pc:picChg chg="add mod">
          <ac:chgData name="Teresa Escue" userId="eec3c578ee433147" providerId="LiveId" clId="{1FA20FBE-CB65-4330-B2D9-AF430317F562}" dt="2024-10-10T17:24:42.865" v="277" actId="1076"/>
          <ac:picMkLst>
            <pc:docMk/>
            <pc:sldMk cId="1879066151" sldId="694"/>
            <ac:picMk id="5" creationId="{23E76621-8D47-8BB4-F7FC-4E7255439859}"/>
          </ac:picMkLst>
        </pc:picChg>
        <pc:picChg chg="add mod">
          <ac:chgData name="Teresa Escue" userId="eec3c578ee433147" providerId="LiveId" clId="{1FA20FBE-CB65-4330-B2D9-AF430317F562}" dt="2024-10-10T17:22:31.080" v="117" actId="1076"/>
          <ac:picMkLst>
            <pc:docMk/>
            <pc:sldMk cId="1879066151" sldId="694"/>
            <ac:picMk id="7" creationId="{91780DA7-BE4E-6BF3-0AED-00046E86F6EC}"/>
          </ac:picMkLst>
        </pc:picChg>
        <pc:picChg chg="add del mod">
          <ac:chgData name="Teresa Escue" userId="eec3c578ee433147" providerId="LiveId" clId="{1FA20FBE-CB65-4330-B2D9-AF430317F562}" dt="2024-10-10T17:19:40.384" v="82" actId="478"/>
          <ac:picMkLst>
            <pc:docMk/>
            <pc:sldMk cId="1879066151" sldId="694"/>
            <ac:picMk id="9" creationId="{A960FCE8-1FBF-4302-7ED1-38A2704DE509}"/>
          </ac:picMkLst>
        </pc:picChg>
        <pc:picChg chg="add mod">
          <ac:chgData name="Teresa Escue" userId="eec3c578ee433147" providerId="LiveId" clId="{1FA20FBE-CB65-4330-B2D9-AF430317F562}" dt="2024-10-10T17:22:33.293" v="118" actId="14100"/>
          <ac:picMkLst>
            <pc:docMk/>
            <pc:sldMk cId="1879066151" sldId="694"/>
            <ac:picMk id="11" creationId="{F5B47AE3-145A-5D82-39A7-0A4BD035F9E7}"/>
          </ac:picMkLst>
        </pc:picChg>
        <pc:picChg chg="add mod">
          <ac:chgData name="Teresa Escue" userId="eec3c578ee433147" providerId="LiveId" clId="{1FA20FBE-CB65-4330-B2D9-AF430317F562}" dt="2024-10-10T17:22:41.782" v="121" actId="14100"/>
          <ac:picMkLst>
            <pc:docMk/>
            <pc:sldMk cId="1879066151" sldId="694"/>
            <ac:picMk id="13" creationId="{C2788313-1DED-5FA7-81C7-FD74A4D16398}"/>
          </ac:picMkLst>
        </pc:picChg>
        <pc:picChg chg="add mod">
          <ac:chgData name="Teresa Escue" userId="eec3c578ee433147" providerId="LiveId" clId="{1FA20FBE-CB65-4330-B2D9-AF430317F562}" dt="2024-10-10T17:22:45.810" v="123" actId="1076"/>
          <ac:picMkLst>
            <pc:docMk/>
            <pc:sldMk cId="1879066151" sldId="694"/>
            <ac:picMk id="15" creationId="{12404F31-870E-B8EA-FC0F-42E2D8BB2BA0}"/>
          </ac:picMkLst>
        </pc:picChg>
        <pc:picChg chg="add mod">
          <ac:chgData name="Teresa Escue" userId="eec3c578ee433147" providerId="LiveId" clId="{1FA20FBE-CB65-4330-B2D9-AF430317F562}" dt="2024-10-10T17:24:44.876" v="278" actId="1076"/>
          <ac:picMkLst>
            <pc:docMk/>
            <pc:sldMk cId="1879066151" sldId="694"/>
            <ac:picMk id="17" creationId="{2519857B-E823-F548-8C39-5BC744AB26CF}"/>
          </ac:picMkLst>
        </pc:picChg>
        <pc:picChg chg="add mod">
          <ac:chgData name="Teresa Escue" userId="eec3c578ee433147" providerId="LiveId" clId="{1FA20FBE-CB65-4330-B2D9-AF430317F562}" dt="2024-10-10T17:24:47.484" v="279" actId="1076"/>
          <ac:picMkLst>
            <pc:docMk/>
            <pc:sldMk cId="1879066151" sldId="694"/>
            <ac:picMk id="19" creationId="{1219D19A-80BE-A7BC-E42C-CDBD2123A12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22" tIns="45712" rIns="91422" bIns="457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22" tIns="45712" rIns="91422" bIns="45712" rtlCol="0"/>
          <a:lstStyle>
            <a:lvl1pPr algn="r">
              <a:defRPr sz="1200"/>
            </a:lvl1pPr>
          </a:lstStyle>
          <a:p>
            <a:fld id="{D0FB7E22-6C2E-4F1E-97FB-C95CA7B67C16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2" rIns="91422" bIns="457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7" y="4445002"/>
            <a:ext cx="5559425" cy="3636963"/>
          </a:xfrm>
          <a:prstGeom prst="rect">
            <a:avLst/>
          </a:prstGeom>
        </p:spPr>
        <p:txBody>
          <a:bodyPr vert="horz" lIns="91422" tIns="45712" rIns="91422" bIns="457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7"/>
            <a:ext cx="3011488" cy="463550"/>
          </a:xfrm>
          <a:prstGeom prst="rect">
            <a:avLst/>
          </a:prstGeom>
        </p:spPr>
        <p:txBody>
          <a:bodyPr vert="horz" lIns="91422" tIns="45712" rIns="91422" bIns="457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7"/>
            <a:ext cx="3011488" cy="463550"/>
          </a:xfrm>
          <a:prstGeom prst="rect">
            <a:avLst/>
          </a:prstGeom>
        </p:spPr>
        <p:txBody>
          <a:bodyPr vert="horz" lIns="91422" tIns="45712" rIns="91422" bIns="45712" rtlCol="0" anchor="b"/>
          <a:lstStyle>
            <a:lvl1pPr algn="r">
              <a:defRPr sz="1200"/>
            </a:lvl1pPr>
          </a:lstStyle>
          <a:p>
            <a:fld id="{9E42E916-4D29-42EC-B795-5FD312AFE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293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2E916-4D29-42EC-B795-5FD312AFEEF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95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2E916-4D29-42EC-B795-5FD312AFEEF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779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B535F-1432-1D2E-E5AA-D78C2E8549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74A942-25B3-21BC-B07B-A468CEFA45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6C935-215A-861C-F39C-B47562FD6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10/10/2024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33D31-E1DA-26DC-9AC9-52DF8FEAD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D8C3F-46E2-E5E6-1D43-D06864731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902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D658C-8084-269E-D8DA-03A96BA2E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37DD1-39F0-FDFD-E57B-4D0215131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ACF1A-3980-0B30-CEDE-A1891A348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10/10/2024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C7BD1-C61E-9067-6D47-077402ADB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B08B1-08E0-0C2F-6A8E-852B00B8B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399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0A031-B7EA-04F9-F35F-02696DC7E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9C473E-7B95-A1A1-1353-7B09FB14C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593D2-009E-7ADD-E7FA-077D3CE70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10/10/2024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1151B-5CA1-1F81-746C-4E49A9C0C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5954B-56D2-A35E-64D1-ABC365668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443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6F72A-3748-D568-1858-F9ACA491B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15E34-D3F7-5F26-D85C-71A5F4E5C3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2CAD35-E9B4-BC90-1233-5FDCD6EF1E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AD50BF-586B-2965-DBCE-439E8B633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10/10/2024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414017-0B6A-E6C3-973D-82372B810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2F62ED-729B-BAFD-E851-E1C250F1D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989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CF1C4-AB00-CA6D-0E9D-33893B37B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8F8C2-38DD-6B04-BA98-67E09A6F6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B9478-A1EA-A544-B004-703DE246F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AD652F-6A95-4B35-038F-474BCDC47C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73C2AA-E8FA-F3E4-BA2A-7DE6DAF734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0D135D-9B45-7365-1007-C0EED8C41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10/10/2024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E2D408-BB6D-96BD-F238-73BCF034B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D1D8F0-05CB-4FA0-2C60-4DF8E89E1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724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FF408-222C-33BE-E422-92F426885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D2A960-846A-DD3F-FD33-C36E41A69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10/10/2024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8A6153-EDD0-8EEB-C227-F0D3B46C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ED072B-5F2E-8FF2-136C-902DFC967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043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17D3D1-6BE7-A92C-F7C3-CF171D341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10/10/2024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DC4061-0A58-595A-FDBE-11680E705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CF15B5-FD70-D6B2-DC6C-671DDF9C4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651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16DC9-07F0-3BEC-0248-7E0B5789D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DF41E-D98F-1247-ED0A-24BFBE4AA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31E7E-B83B-A653-6BFF-A5EA21A915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98EDBE-B9C0-533C-069F-259B826D2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10/10/2024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DC07D8-89B7-8E7B-6CFA-AE1C066F4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3C8F54-BB0C-583E-484F-B708B6E7B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894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0B3BF-8260-F910-1D2E-EF6380E2C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74D183-0A26-A170-F6F0-231498F54C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BC4B8-1278-9F35-827D-E74065A42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83A8C-A3BD-C94A-4A1E-413F79B38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10/10/2024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0D225A-5986-6B6B-98D7-FC9ACA6D9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921E5-D85F-D390-4217-0D095E592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632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CA0EA-4C6A-9802-CB61-E8D6188BD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7F2C5D-5A5C-E72B-3F64-DD583F0C4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24B1C-3329-A634-C5E6-17CA103AB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10/10/2024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A7C64-E838-89B6-B11C-1B1B44E8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B2198-06E9-1748-6D96-CF2DBFD0F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73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BAFF06-875C-8104-CCA1-F9F3EF1F20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D76FF7-4816-F77B-158F-BC34123245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1DE45E-64FB-1002-01E9-7C94FD845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4B418-E804-4646-882B-3644535C5AB1}" type="datetimeFigureOut">
              <a:rPr lang="en-US" smtClean="0"/>
              <a:t>10/10/2024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75360-4F3D-AAA6-F0D8-D1AFCE514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81283-18DC-1E37-DAB7-F864995C6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975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8141D1-E79A-3DF9-DE0E-467B2378C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0435BE-A5F8-3377-08B4-1A6ABF153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7DF50-6640-1FA3-6833-8A56F8197F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4B418-E804-4646-882B-3644535C5AB1}" type="datetimeFigureOut">
              <a:rPr lang="en-US" smtClean="0"/>
              <a:t>10/10/2024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24ED4-C7CB-5951-ACA1-179F6A62F3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7AD82-7F37-97FA-9C47-17C8F0041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B2D43-C339-4B3F-82AB-98B5F52FA3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12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ved=2ahUKEwiY1fKnpZTZAhWRxZ8KHR_7CCcQjRx6BAgAEAY&amp;url=http://clipground.com/three-crosses-clipart.html&amp;psig=AOvVaw2-4vibSIiLQvCrJd-tlKTV&amp;ust=1518109651504705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ved=2ahUKEwiY1fKnpZTZAhWRxZ8KHR_7CCcQjRx6BAgAEAY&amp;url=http://clipground.com/three-crosses-clipart.html&amp;psig=AOvVaw2-4vibSIiLQvCrJd-tlKTV&amp;ust=1518109651504705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6A0114-3168-64DC-C9D9-0B08A90E7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633"/>
            <a:ext cx="12192000" cy="67307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D110DC-3595-E8F4-EE5C-AC4AE2CA74FA}"/>
              </a:ext>
            </a:extLst>
          </p:cNvPr>
          <p:cNvSpPr txBox="1"/>
          <p:nvPr/>
        </p:nvSpPr>
        <p:spPr>
          <a:xfrm>
            <a:off x="7552707" y="1033152"/>
            <a:ext cx="44769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164168"/>
                </a:solidFill>
                <a:latin typeface="Ink Free" panose="03080402000500000000" pitchFamily="66" charset="0"/>
              </a:rPr>
              <a:t>Goal: $2,500</a:t>
            </a:r>
          </a:p>
          <a:p>
            <a:r>
              <a:rPr lang="en-US" sz="4400" dirty="0">
                <a:solidFill>
                  <a:srgbClr val="164168"/>
                </a:solidFill>
                <a:latin typeface="Ink Free" panose="03080402000500000000" pitchFamily="66" charset="0"/>
              </a:rPr>
              <a:t>Received:  $2,500</a:t>
            </a:r>
          </a:p>
        </p:txBody>
      </p:sp>
    </p:spTree>
    <p:extLst>
      <p:ext uri="{BB962C8B-B14F-4D97-AF65-F5344CB8AC3E}">
        <p14:creationId xmlns:p14="http://schemas.microsoft.com/office/powerpoint/2010/main" val="464881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1DEFDF-D2F6-4674-9009-C0D0928D4118}"/>
              </a:ext>
            </a:extLst>
          </p:cNvPr>
          <p:cNvSpPr txBox="1"/>
          <p:nvPr/>
        </p:nvSpPr>
        <p:spPr>
          <a:xfrm>
            <a:off x="2209801" y="2895600"/>
            <a:ext cx="4567289" cy="1529174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3600" dirty="0">
                <a:solidFill>
                  <a:srgbClr val="000000"/>
                </a:solidFill>
                <a:latin typeface="Arial Black" panose="020B0A04020102020204" pitchFamily="34" charset="0"/>
                <a:ea typeface="+mj-ea"/>
                <a:cs typeface="+mj-cs"/>
              </a:rPr>
              <a:t>Church Leadership Council Meeting</a:t>
            </a:r>
          </a:p>
        </p:txBody>
      </p:sp>
      <p:pic>
        <p:nvPicPr>
          <p:cNvPr id="1026" name="Picture 2" descr="Image result for church leadership">
            <a:extLst>
              <a:ext uri="{FF2B5EF4-FFF2-40B4-BE49-F238E27FC236}">
                <a16:creationId xmlns:a16="http://schemas.microsoft.com/office/drawing/2014/main" id="{2AD62C18-C0A8-4AFC-B58D-DE06BF8FCC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3"/>
          <a:stretch/>
        </p:blipFill>
        <p:spPr bwMode="auto">
          <a:xfrm>
            <a:off x="4038601" y="0"/>
            <a:ext cx="3047901" cy="2304150"/>
          </a:xfrm>
          <a:custGeom>
            <a:avLst/>
            <a:gdLst>
              <a:gd name="connsiteX0" fmla="*/ 288818 w 4063868"/>
              <a:gd name="connsiteY0" fmla="*/ 0 h 3072200"/>
              <a:gd name="connsiteX1" fmla="*/ 3775050 w 4063868"/>
              <a:gd name="connsiteY1" fmla="*/ 0 h 3072200"/>
              <a:gd name="connsiteX2" fmla="*/ 3818625 w 4063868"/>
              <a:gd name="connsiteY2" fmla="*/ 71726 h 3072200"/>
              <a:gd name="connsiteX3" fmla="*/ 4063868 w 4063868"/>
              <a:gd name="connsiteY3" fmla="*/ 1040266 h 3072200"/>
              <a:gd name="connsiteX4" fmla="*/ 2031934 w 4063868"/>
              <a:gd name="connsiteY4" fmla="*/ 3072200 h 3072200"/>
              <a:gd name="connsiteX5" fmla="*/ 0 w 4063868"/>
              <a:gd name="connsiteY5" fmla="*/ 1040266 h 3072200"/>
              <a:gd name="connsiteX6" fmla="*/ 245244 w 4063868"/>
              <a:gd name="connsiteY6" fmla="*/ 71726 h 30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3868" h="3072200">
                <a:moveTo>
                  <a:pt x="288818" y="0"/>
                </a:moveTo>
                <a:lnTo>
                  <a:pt x="3775050" y="0"/>
                </a:lnTo>
                <a:lnTo>
                  <a:pt x="3818625" y="71726"/>
                </a:lnTo>
                <a:cubicBezTo>
                  <a:pt x="3975028" y="359637"/>
                  <a:pt x="4063868" y="689577"/>
                  <a:pt x="4063868" y="1040266"/>
                </a:cubicBezTo>
                <a:cubicBezTo>
                  <a:pt x="4063868" y="2162473"/>
                  <a:pt x="3154140" y="3072200"/>
                  <a:pt x="2031934" y="3072200"/>
                </a:cubicBezTo>
                <a:cubicBezTo>
                  <a:pt x="909728" y="3072200"/>
                  <a:pt x="0" y="2162473"/>
                  <a:pt x="0" y="1040266"/>
                </a:cubicBezTo>
                <a:cubicBezTo>
                  <a:pt x="0" y="689577"/>
                  <a:pt x="88841" y="359637"/>
                  <a:pt x="245244" y="71726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rc_mi" descr="Image result for three crosses clipart">
            <a:hlinkClick r:id="rId3"/>
            <a:extLst>
              <a:ext uri="{FF2B5EF4-FFF2-40B4-BE49-F238E27FC236}">
                <a16:creationId xmlns:a16="http://schemas.microsoft.com/office/drawing/2014/main" id="{47E7890D-5E40-4F83-BE83-8EC4EDC3EDB9}"/>
              </a:ext>
            </a:extLst>
          </p:cNvPr>
          <p:cNvPicPr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3" r="8076" b="-1"/>
          <a:stretch/>
        </p:blipFill>
        <p:spPr bwMode="auto">
          <a:xfrm>
            <a:off x="6629400" y="2133600"/>
            <a:ext cx="3263424" cy="3965736"/>
          </a:xfrm>
          <a:custGeom>
            <a:avLst/>
            <a:gdLst>
              <a:gd name="connsiteX0" fmla="*/ 2879389 w 4351232"/>
              <a:gd name="connsiteY0" fmla="*/ 0 h 5287648"/>
              <a:gd name="connsiteX1" fmla="*/ 4251877 w 4351232"/>
              <a:gd name="connsiteY1" fmla="*/ 347527 h 5287648"/>
              <a:gd name="connsiteX2" fmla="*/ 4351232 w 4351232"/>
              <a:gd name="connsiteY2" fmla="*/ 407886 h 5287648"/>
              <a:gd name="connsiteX3" fmla="*/ 4351232 w 4351232"/>
              <a:gd name="connsiteY3" fmla="*/ 5287648 h 5287648"/>
              <a:gd name="connsiteX4" fmla="*/ 1303444 w 4351232"/>
              <a:gd name="connsiteY4" fmla="*/ 5287648 h 5287648"/>
              <a:gd name="connsiteX5" fmla="*/ 1269495 w 4351232"/>
              <a:gd name="connsiteY5" fmla="*/ 5267024 h 5287648"/>
              <a:gd name="connsiteX6" fmla="*/ 0 w 4351232"/>
              <a:gd name="connsiteY6" fmla="*/ 2879389 h 5287648"/>
              <a:gd name="connsiteX7" fmla="*/ 2879389 w 4351232"/>
              <a:gd name="connsiteY7" fmla="*/ 0 h 528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51232" h="5287648">
                <a:moveTo>
                  <a:pt x="2879389" y="0"/>
                </a:moveTo>
                <a:cubicBezTo>
                  <a:pt x="3376340" y="0"/>
                  <a:pt x="3843887" y="125893"/>
                  <a:pt x="4251877" y="347527"/>
                </a:cubicBezTo>
                <a:lnTo>
                  <a:pt x="4351232" y="407886"/>
                </a:lnTo>
                <a:lnTo>
                  <a:pt x="4351232" y="5287648"/>
                </a:lnTo>
                <a:lnTo>
                  <a:pt x="1303444" y="5287648"/>
                </a:lnTo>
                <a:lnTo>
                  <a:pt x="1269495" y="5267024"/>
                </a:lnTo>
                <a:cubicBezTo>
                  <a:pt x="503573" y="4749577"/>
                  <a:pt x="0" y="3873291"/>
                  <a:pt x="0" y="2879389"/>
                </a:cubicBezTo>
                <a:cubicBezTo>
                  <a:pt x="0" y="1289146"/>
                  <a:pt x="1289146" y="0"/>
                  <a:pt x="2879389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AD2B27-31C3-4ECE-A482-4407F9EF9600}"/>
              </a:ext>
            </a:extLst>
          </p:cNvPr>
          <p:cNvSpPr txBox="1"/>
          <p:nvPr/>
        </p:nvSpPr>
        <p:spPr>
          <a:xfrm>
            <a:off x="2156224" y="4854180"/>
            <a:ext cx="3611165" cy="1153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3600" dirty="0">
                <a:solidFill>
                  <a:srgbClr val="000000"/>
                </a:solidFill>
                <a:latin typeface="Arial Black" panose="020B0A04020102020204" pitchFamily="34" charset="0"/>
              </a:rPr>
              <a:t>October 13th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3600" dirty="0">
                <a:solidFill>
                  <a:srgbClr val="000000"/>
                </a:solidFill>
                <a:latin typeface="Arial Black" panose="020B0A04020102020204" pitchFamily="34" charset="0"/>
              </a:rPr>
              <a:t>at 5:30 pm</a:t>
            </a:r>
          </a:p>
        </p:txBody>
      </p:sp>
    </p:spTree>
    <p:extLst>
      <p:ext uri="{BB962C8B-B14F-4D97-AF65-F5344CB8AC3E}">
        <p14:creationId xmlns:p14="http://schemas.microsoft.com/office/powerpoint/2010/main" val="1178639803"/>
      </p:ext>
    </p:extLst>
  </p:cSld>
  <p:clrMapOvr>
    <a:masterClrMapping/>
  </p:clrMapOvr>
  <p:transition spd="slow" advClick="0" advTm="45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72DC3EE-C469-49E0-A83D-CA3BE525C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644774" y="0"/>
            <a:ext cx="9547224" cy="6858000"/>
          </a:xfrm>
          <a:custGeom>
            <a:avLst/>
            <a:gdLst>
              <a:gd name="connsiteX0" fmla="*/ 7924201 w 9547224"/>
              <a:gd name="connsiteY0" fmla="*/ 0 h 6858000"/>
              <a:gd name="connsiteX1" fmla="*/ 6830968 w 9547224"/>
              <a:gd name="connsiteY1" fmla="*/ 0 h 6858000"/>
              <a:gd name="connsiteX2" fmla="*/ 6514769 w 9547224"/>
              <a:gd name="connsiteY2" fmla="*/ 0 h 6858000"/>
              <a:gd name="connsiteX3" fmla="*/ 6050802 w 9547224"/>
              <a:gd name="connsiteY3" fmla="*/ 0 h 6858000"/>
              <a:gd name="connsiteX4" fmla="*/ 4341273 w 9547224"/>
              <a:gd name="connsiteY4" fmla="*/ 0 h 6858000"/>
              <a:gd name="connsiteX5" fmla="*/ 0 w 9547224"/>
              <a:gd name="connsiteY5" fmla="*/ 0 h 6858000"/>
              <a:gd name="connsiteX6" fmla="*/ 0 w 9547224"/>
              <a:gd name="connsiteY6" fmla="*/ 6858000 h 6858000"/>
              <a:gd name="connsiteX7" fmla="*/ 4341273 w 9547224"/>
              <a:gd name="connsiteY7" fmla="*/ 6858000 h 6858000"/>
              <a:gd name="connsiteX8" fmla="*/ 6050802 w 9547224"/>
              <a:gd name="connsiteY8" fmla="*/ 6858000 h 6858000"/>
              <a:gd name="connsiteX9" fmla="*/ 6514769 w 9547224"/>
              <a:gd name="connsiteY9" fmla="*/ 6858000 h 6858000"/>
              <a:gd name="connsiteX10" fmla="*/ 6830968 w 9547224"/>
              <a:gd name="connsiteY10" fmla="*/ 6858000 h 6858000"/>
              <a:gd name="connsiteX11" fmla="*/ 7044470 w 9547224"/>
              <a:gd name="connsiteY11" fmla="*/ 6858000 h 6858000"/>
              <a:gd name="connsiteX12" fmla="*/ 7156226 w 9547224"/>
              <a:gd name="connsiteY12" fmla="*/ 6780599 h 6858000"/>
              <a:gd name="connsiteX13" fmla="*/ 7672874 w 9547224"/>
              <a:gd name="connsiteY13" fmla="*/ 6374814 h 6858000"/>
              <a:gd name="connsiteX14" fmla="*/ 9547224 w 9547224"/>
              <a:gd name="connsiteY14" fmla="*/ 3621656 h 6858000"/>
              <a:gd name="connsiteX15" fmla="*/ 7946325 w 9547224"/>
              <a:gd name="connsiteY15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547224" h="6858000">
                <a:moveTo>
                  <a:pt x="7924201" y="0"/>
                </a:moveTo>
                <a:lnTo>
                  <a:pt x="6830968" y="0"/>
                </a:lnTo>
                <a:lnTo>
                  <a:pt x="6514769" y="0"/>
                </a:lnTo>
                <a:lnTo>
                  <a:pt x="6050802" y="0"/>
                </a:lnTo>
                <a:lnTo>
                  <a:pt x="4341273" y="0"/>
                </a:lnTo>
                <a:lnTo>
                  <a:pt x="0" y="0"/>
                </a:lnTo>
                <a:lnTo>
                  <a:pt x="0" y="6858000"/>
                </a:lnTo>
                <a:lnTo>
                  <a:pt x="4341273" y="6858000"/>
                </a:lnTo>
                <a:lnTo>
                  <a:pt x="6050802" y="6858000"/>
                </a:lnTo>
                <a:lnTo>
                  <a:pt x="6514769" y="6858000"/>
                </a:lnTo>
                <a:lnTo>
                  <a:pt x="6830968" y="6858000"/>
                </a:lnTo>
                <a:lnTo>
                  <a:pt x="7044470" y="6858000"/>
                </a:lnTo>
                <a:lnTo>
                  <a:pt x="7156226" y="6780599"/>
                </a:lnTo>
                <a:cubicBezTo>
                  <a:pt x="7330044" y="6653108"/>
                  <a:pt x="7500671" y="6515397"/>
                  <a:pt x="7672874" y="6374814"/>
                </a:cubicBezTo>
                <a:cubicBezTo>
                  <a:pt x="8618499" y="5602839"/>
                  <a:pt x="9547224" y="4969131"/>
                  <a:pt x="9547224" y="3621656"/>
                </a:cubicBezTo>
                <a:cubicBezTo>
                  <a:pt x="9547224" y="2093192"/>
                  <a:pt x="8973488" y="754641"/>
                  <a:pt x="7946325" y="14997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21220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17551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31517F-23AA-56F4-EE47-77BC9ECEEA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613" y="1095233"/>
            <a:ext cx="6674573" cy="46675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765CD0-BC67-090E-4F2E-CC42CE99CEFD}"/>
              </a:ext>
            </a:extLst>
          </p:cNvPr>
          <p:cNvSpPr txBox="1"/>
          <p:nvPr/>
        </p:nvSpPr>
        <p:spPr>
          <a:xfrm>
            <a:off x="538620" y="1691014"/>
            <a:ext cx="36826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164168"/>
                </a:solidFill>
                <a:latin typeface="Georgia Pro Cond Black" panose="02040A06050405020203" pitchFamily="18" charset="0"/>
              </a:rPr>
              <a:t>October 20</a:t>
            </a:r>
            <a:r>
              <a:rPr lang="en-US" sz="4400" baseline="30000" dirty="0">
                <a:solidFill>
                  <a:srgbClr val="164168"/>
                </a:solidFill>
                <a:latin typeface="Georgia Pro Cond Black" panose="02040A06050405020203" pitchFamily="18" charset="0"/>
              </a:rPr>
              <a:t>th</a:t>
            </a:r>
          </a:p>
          <a:p>
            <a:endParaRPr lang="en-US" sz="4400" dirty="0">
              <a:solidFill>
                <a:srgbClr val="164168"/>
              </a:solidFill>
              <a:latin typeface="Georgia Pro Cond Black" panose="02040A06050405020203" pitchFamily="18" charset="0"/>
            </a:endParaRPr>
          </a:p>
          <a:p>
            <a:r>
              <a:rPr lang="en-US" sz="4400" dirty="0">
                <a:solidFill>
                  <a:srgbClr val="164168"/>
                </a:solidFill>
                <a:latin typeface="Georgia Pro Cond Black" panose="02040A06050405020203" pitchFamily="18" charset="0"/>
              </a:rPr>
              <a:t>Following Morning Worship</a:t>
            </a:r>
          </a:p>
        </p:txBody>
      </p:sp>
    </p:spTree>
    <p:extLst>
      <p:ext uri="{BB962C8B-B14F-4D97-AF65-F5344CB8AC3E}">
        <p14:creationId xmlns:p14="http://schemas.microsoft.com/office/powerpoint/2010/main" val="2866437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1DEFDF-D2F6-4674-9009-C0D0928D4118}"/>
              </a:ext>
            </a:extLst>
          </p:cNvPr>
          <p:cNvSpPr txBox="1"/>
          <p:nvPr/>
        </p:nvSpPr>
        <p:spPr>
          <a:xfrm>
            <a:off x="2209801" y="2895600"/>
            <a:ext cx="4567289" cy="1529174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3600" dirty="0">
                <a:solidFill>
                  <a:srgbClr val="000000"/>
                </a:solidFill>
                <a:latin typeface="Arial Black" panose="020B0A04020102020204" pitchFamily="34" charset="0"/>
                <a:ea typeface="+mj-ea"/>
                <a:cs typeface="+mj-cs"/>
              </a:rPr>
              <a:t>Church Leadership Council Meeting</a:t>
            </a:r>
          </a:p>
        </p:txBody>
      </p:sp>
      <p:pic>
        <p:nvPicPr>
          <p:cNvPr id="1026" name="Picture 2" descr="Image result for church leadership">
            <a:extLst>
              <a:ext uri="{FF2B5EF4-FFF2-40B4-BE49-F238E27FC236}">
                <a16:creationId xmlns:a16="http://schemas.microsoft.com/office/drawing/2014/main" id="{2AD62C18-C0A8-4AFC-B58D-DE06BF8FCC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3"/>
          <a:stretch/>
        </p:blipFill>
        <p:spPr bwMode="auto">
          <a:xfrm>
            <a:off x="4038601" y="0"/>
            <a:ext cx="3047901" cy="2304150"/>
          </a:xfrm>
          <a:custGeom>
            <a:avLst/>
            <a:gdLst>
              <a:gd name="connsiteX0" fmla="*/ 288818 w 4063868"/>
              <a:gd name="connsiteY0" fmla="*/ 0 h 3072200"/>
              <a:gd name="connsiteX1" fmla="*/ 3775050 w 4063868"/>
              <a:gd name="connsiteY1" fmla="*/ 0 h 3072200"/>
              <a:gd name="connsiteX2" fmla="*/ 3818625 w 4063868"/>
              <a:gd name="connsiteY2" fmla="*/ 71726 h 3072200"/>
              <a:gd name="connsiteX3" fmla="*/ 4063868 w 4063868"/>
              <a:gd name="connsiteY3" fmla="*/ 1040266 h 3072200"/>
              <a:gd name="connsiteX4" fmla="*/ 2031934 w 4063868"/>
              <a:gd name="connsiteY4" fmla="*/ 3072200 h 3072200"/>
              <a:gd name="connsiteX5" fmla="*/ 0 w 4063868"/>
              <a:gd name="connsiteY5" fmla="*/ 1040266 h 3072200"/>
              <a:gd name="connsiteX6" fmla="*/ 245244 w 4063868"/>
              <a:gd name="connsiteY6" fmla="*/ 71726 h 30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3868" h="3072200">
                <a:moveTo>
                  <a:pt x="288818" y="0"/>
                </a:moveTo>
                <a:lnTo>
                  <a:pt x="3775050" y="0"/>
                </a:lnTo>
                <a:lnTo>
                  <a:pt x="3818625" y="71726"/>
                </a:lnTo>
                <a:cubicBezTo>
                  <a:pt x="3975028" y="359637"/>
                  <a:pt x="4063868" y="689577"/>
                  <a:pt x="4063868" y="1040266"/>
                </a:cubicBezTo>
                <a:cubicBezTo>
                  <a:pt x="4063868" y="2162473"/>
                  <a:pt x="3154140" y="3072200"/>
                  <a:pt x="2031934" y="3072200"/>
                </a:cubicBezTo>
                <a:cubicBezTo>
                  <a:pt x="909728" y="3072200"/>
                  <a:pt x="0" y="2162473"/>
                  <a:pt x="0" y="1040266"/>
                </a:cubicBezTo>
                <a:cubicBezTo>
                  <a:pt x="0" y="689577"/>
                  <a:pt x="88841" y="359637"/>
                  <a:pt x="245244" y="71726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rc_mi" descr="Image result for three crosses clipart">
            <a:hlinkClick r:id="rId3"/>
            <a:extLst>
              <a:ext uri="{FF2B5EF4-FFF2-40B4-BE49-F238E27FC236}">
                <a16:creationId xmlns:a16="http://schemas.microsoft.com/office/drawing/2014/main" id="{47E7890D-5E40-4F83-BE83-8EC4EDC3EDB9}"/>
              </a:ext>
            </a:extLst>
          </p:cNvPr>
          <p:cNvPicPr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3" r="8076" b="-1"/>
          <a:stretch/>
        </p:blipFill>
        <p:spPr bwMode="auto">
          <a:xfrm>
            <a:off x="6629400" y="2133600"/>
            <a:ext cx="3263424" cy="3965736"/>
          </a:xfrm>
          <a:custGeom>
            <a:avLst/>
            <a:gdLst>
              <a:gd name="connsiteX0" fmla="*/ 2879389 w 4351232"/>
              <a:gd name="connsiteY0" fmla="*/ 0 h 5287648"/>
              <a:gd name="connsiteX1" fmla="*/ 4251877 w 4351232"/>
              <a:gd name="connsiteY1" fmla="*/ 347527 h 5287648"/>
              <a:gd name="connsiteX2" fmla="*/ 4351232 w 4351232"/>
              <a:gd name="connsiteY2" fmla="*/ 407886 h 5287648"/>
              <a:gd name="connsiteX3" fmla="*/ 4351232 w 4351232"/>
              <a:gd name="connsiteY3" fmla="*/ 5287648 h 5287648"/>
              <a:gd name="connsiteX4" fmla="*/ 1303444 w 4351232"/>
              <a:gd name="connsiteY4" fmla="*/ 5287648 h 5287648"/>
              <a:gd name="connsiteX5" fmla="*/ 1269495 w 4351232"/>
              <a:gd name="connsiteY5" fmla="*/ 5267024 h 5287648"/>
              <a:gd name="connsiteX6" fmla="*/ 0 w 4351232"/>
              <a:gd name="connsiteY6" fmla="*/ 2879389 h 5287648"/>
              <a:gd name="connsiteX7" fmla="*/ 2879389 w 4351232"/>
              <a:gd name="connsiteY7" fmla="*/ 0 h 528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51232" h="5287648">
                <a:moveTo>
                  <a:pt x="2879389" y="0"/>
                </a:moveTo>
                <a:cubicBezTo>
                  <a:pt x="3376340" y="0"/>
                  <a:pt x="3843887" y="125893"/>
                  <a:pt x="4251877" y="347527"/>
                </a:cubicBezTo>
                <a:lnTo>
                  <a:pt x="4351232" y="407886"/>
                </a:lnTo>
                <a:lnTo>
                  <a:pt x="4351232" y="5287648"/>
                </a:lnTo>
                <a:lnTo>
                  <a:pt x="1303444" y="5287648"/>
                </a:lnTo>
                <a:lnTo>
                  <a:pt x="1269495" y="5267024"/>
                </a:lnTo>
                <a:cubicBezTo>
                  <a:pt x="503573" y="4749577"/>
                  <a:pt x="0" y="3873291"/>
                  <a:pt x="0" y="2879389"/>
                </a:cubicBezTo>
                <a:cubicBezTo>
                  <a:pt x="0" y="1289146"/>
                  <a:pt x="1289146" y="0"/>
                  <a:pt x="2879389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AD2B27-31C3-4ECE-A482-4407F9EF9600}"/>
              </a:ext>
            </a:extLst>
          </p:cNvPr>
          <p:cNvSpPr txBox="1"/>
          <p:nvPr/>
        </p:nvSpPr>
        <p:spPr>
          <a:xfrm>
            <a:off x="2156224" y="4854180"/>
            <a:ext cx="3611165" cy="1153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3600" dirty="0">
                <a:solidFill>
                  <a:srgbClr val="000000"/>
                </a:solidFill>
                <a:latin typeface="Arial Black" panose="020B0A04020102020204" pitchFamily="34" charset="0"/>
              </a:rPr>
              <a:t>October 13th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3600" dirty="0">
                <a:solidFill>
                  <a:srgbClr val="000000"/>
                </a:solidFill>
                <a:latin typeface="Arial Black" panose="020B0A04020102020204" pitchFamily="34" charset="0"/>
              </a:rPr>
              <a:t>at 5:30 pm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C147AAC-3DA4-F001-0B64-C0CF2F8372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CFD1B9-8146-6A5C-0244-2E7ABD3A0BFE}"/>
              </a:ext>
            </a:extLst>
          </p:cNvPr>
          <p:cNvSpPr txBox="1"/>
          <p:nvPr/>
        </p:nvSpPr>
        <p:spPr>
          <a:xfrm>
            <a:off x="3133660" y="5857683"/>
            <a:ext cx="7245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</a:rPr>
              <a:t>October 20th  12:30 am</a:t>
            </a:r>
          </a:p>
        </p:txBody>
      </p:sp>
    </p:spTree>
    <p:extLst>
      <p:ext uri="{BB962C8B-B14F-4D97-AF65-F5344CB8AC3E}">
        <p14:creationId xmlns:p14="http://schemas.microsoft.com/office/powerpoint/2010/main" val="149245072"/>
      </p:ext>
    </p:extLst>
  </p:cSld>
  <p:clrMapOvr>
    <a:masterClrMapping/>
  </p:clrMapOvr>
  <p:transition spd="slow" advClick="0" advTm="45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elderly person's hands folded together&#10;&#10;Description automatically generated">
            <a:extLst>
              <a:ext uri="{FF2B5EF4-FFF2-40B4-BE49-F238E27FC236}">
                <a16:creationId xmlns:a16="http://schemas.microsoft.com/office/drawing/2014/main" id="{06AF82BB-34BD-6EF2-C83A-6DFD48446C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1" b="606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07BC55-36B1-C86A-88C7-67270F7138D7}"/>
              </a:ext>
            </a:extLst>
          </p:cNvPr>
          <p:cNvSpPr txBox="1"/>
          <p:nvPr/>
        </p:nvSpPr>
        <p:spPr>
          <a:xfrm>
            <a:off x="3434027" y="4731289"/>
            <a:ext cx="48905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3:00 pm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October 27th</a:t>
            </a:r>
          </a:p>
        </p:txBody>
      </p:sp>
    </p:spTree>
    <p:extLst>
      <p:ext uri="{BB962C8B-B14F-4D97-AF65-F5344CB8AC3E}">
        <p14:creationId xmlns:p14="http://schemas.microsoft.com/office/powerpoint/2010/main" val="3839590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helping each other&#10;&#10;Description automatically generated">
            <a:extLst>
              <a:ext uri="{FF2B5EF4-FFF2-40B4-BE49-F238E27FC236}">
                <a16:creationId xmlns:a16="http://schemas.microsoft.com/office/drawing/2014/main" id="{988A49B7-628D-5AEE-2BC1-013FC0D43B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2" b="8448"/>
          <a:stretch/>
        </p:blipFill>
        <p:spPr>
          <a:xfrm>
            <a:off x="0" y="1"/>
            <a:ext cx="1219198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22190C-6EFF-4A9A-B0C5-0DC4CA5294F3}"/>
              </a:ext>
            </a:extLst>
          </p:cNvPr>
          <p:cNvSpPr txBox="1"/>
          <p:nvPr/>
        </p:nvSpPr>
        <p:spPr>
          <a:xfrm>
            <a:off x="4495800" y="292183"/>
            <a:ext cx="9144000" cy="29005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baseline="30000" dirty="0">
                <a:latin typeface="+mj-lt"/>
                <a:ea typeface="+mj-ea"/>
                <a:cs typeface="+mj-cs"/>
              </a:rPr>
              <a:t>October 27th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baseline="30000" dirty="0">
                <a:latin typeface="+mj-lt"/>
                <a:ea typeface="+mj-ea"/>
                <a:cs typeface="+mj-cs"/>
              </a:rPr>
              <a:t>4:00 pm</a:t>
            </a:r>
            <a:endParaRPr lang="en-US" sz="6000" b="1" dirty="0"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>
                <a:latin typeface="+mj-lt"/>
                <a:ea typeface="+mj-ea"/>
                <a:cs typeface="+mj-cs"/>
              </a:rPr>
              <a:t>Deacons Meeting </a:t>
            </a:r>
          </a:p>
        </p:txBody>
      </p:sp>
    </p:spTree>
    <p:extLst>
      <p:ext uri="{BB962C8B-B14F-4D97-AF65-F5344CB8AC3E}">
        <p14:creationId xmlns:p14="http://schemas.microsoft.com/office/powerpoint/2010/main" val="345254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umbrella with a curved handle&#10;&#10;Description automatically generated">
            <a:extLst>
              <a:ext uri="{FF2B5EF4-FFF2-40B4-BE49-F238E27FC236}">
                <a16:creationId xmlns:a16="http://schemas.microsoft.com/office/drawing/2014/main" id="{23E76621-8D47-8BB4-F7FC-4E7255439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408" y="2535419"/>
            <a:ext cx="2510408" cy="2017860"/>
          </a:xfrm>
          <a:prstGeom prst="rect">
            <a:avLst/>
          </a:prstGeom>
        </p:spPr>
      </p:pic>
      <p:pic>
        <p:nvPicPr>
          <p:cNvPr id="7" name="Picture 6" descr="A blue umbrella with a black handle&#10;&#10;Description automatically generated">
            <a:extLst>
              <a:ext uri="{FF2B5EF4-FFF2-40B4-BE49-F238E27FC236}">
                <a16:creationId xmlns:a16="http://schemas.microsoft.com/office/drawing/2014/main" id="{91780DA7-BE4E-6BF3-0AED-00046E86F6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353" y="244058"/>
            <a:ext cx="1877440" cy="1501160"/>
          </a:xfrm>
          <a:prstGeom prst="rect">
            <a:avLst/>
          </a:prstGeom>
        </p:spPr>
      </p:pic>
      <p:pic>
        <p:nvPicPr>
          <p:cNvPr id="11" name="Picture 10" descr="A red umbrella with a curved handle&#10;&#10;Description automatically generated">
            <a:extLst>
              <a:ext uri="{FF2B5EF4-FFF2-40B4-BE49-F238E27FC236}">
                <a16:creationId xmlns:a16="http://schemas.microsoft.com/office/drawing/2014/main" id="{F5B47AE3-145A-5D82-39A7-0A4BD035F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871" y="5077896"/>
            <a:ext cx="1736482" cy="1501469"/>
          </a:xfrm>
          <a:prstGeom prst="rect">
            <a:avLst/>
          </a:prstGeom>
        </p:spPr>
      </p:pic>
      <p:pic>
        <p:nvPicPr>
          <p:cNvPr id="13" name="Picture 12" descr="A red umbrella with a black handle&#10;&#10;Description automatically generated">
            <a:extLst>
              <a:ext uri="{FF2B5EF4-FFF2-40B4-BE49-F238E27FC236}">
                <a16:creationId xmlns:a16="http://schemas.microsoft.com/office/drawing/2014/main" id="{C2788313-1DED-5FA7-81C7-FD74A4D163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39" y="4743820"/>
            <a:ext cx="1995825" cy="1995825"/>
          </a:xfrm>
          <a:prstGeom prst="rect">
            <a:avLst/>
          </a:prstGeom>
        </p:spPr>
      </p:pic>
      <p:pic>
        <p:nvPicPr>
          <p:cNvPr id="15" name="Picture 14" descr="A black fan with a handle&#10;&#10;Description automatically generated">
            <a:extLst>
              <a:ext uri="{FF2B5EF4-FFF2-40B4-BE49-F238E27FC236}">
                <a16:creationId xmlns:a16="http://schemas.microsoft.com/office/drawing/2014/main" id="{12404F31-870E-B8EA-FC0F-42E2D8BB2B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07" y="118355"/>
            <a:ext cx="2612136" cy="2612136"/>
          </a:xfrm>
          <a:prstGeom prst="rect">
            <a:avLst/>
          </a:prstGeom>
        </p:spPr>
      </p:pic>
      <p:pic>
        <p:nvPicPr>
          <p:cNvPr id="17" name="Picture 16" descr="A black metal fan with a white background&#10;&#10;Description automatically generated">
            <a:extLst>
              <a:ext uri="{FF2B5EF4-FFF2-40B4-BE49-F238E27FC236}">
                <a16:creationId xmlns:a16="http://schemas.microsoft.com/office/drawing/2014/main" id="{2519857B-E823-F548-8C39-5BC744AB26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306" y="3916680"/>
            <a:ext cx="2502408" cy="2502408"/>
          </a:xfrm>
          <a:prstGeom prst="rect">
            <a:avLst/>
          </a:prstGeom>
        </p:spPr>
      </p:pic>
      <p:pic>
        <p:nvPicPr>
          <p:cNvPr id="19" name="Picture 18" descr="A black fan on a stand&#10;&#10;Description automatically generated">
            <a:extLst>
              <a:ext uri="{FF2B5EF4-FFF2-40B4-BE49-F238E27FC236}">
                <a16:creationId xmlns:a16="http://schemas.microsoft.com/office/drawing/2014/main" id="{1219D19A-80BE-A7BC-E42C-CDBD2123A1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726" y="3544349"/>
            <a:ext cx="2612137" cy="261213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36B4D36-76DF-D02E-8CD5-E7008F8E81F3}"/>
              </a:ext>
            </a:extLst>
          </p:cNvPr>
          <p:cNvSpPr txBox="1"/>
          <p:nvPr/>
        </p:nvSpPr>
        <p:spPr>
          <a:xfrm>
            <a:off x="3885853" y="438912"/>
            <a:ext cx="505745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Fans and umbrellas!  </a:t>
            </a:r>
          </a:p>
          <a:p>
            <a:r>
              <a:rPr lang="en-US" sz="4000" dirty="0"/>
              <a:t>October 23</a:t>
            </a:r>
            <a:r>
              <a:rPr lang="en-US" sz="4000" baseline="30000" dirty="0"/>
              <a:t>rd</a:t>
            </a:r>
            <a:r>
              <a:rPr lang="en-US" sz="4000" dirty="0"/>
              <a:t> they will be taken to Mexico to pastors </a:t>
            </a:r>
            <a:r>
              <a:rPr lang="en-US" sz="4000"/>
              <a:t>in need.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79066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100214</TotalTime>
  <Words>64</Words>
  <Application>Microsoft Office PowerPoint</Application>
  <PresentationFormat>Widescreen</PresentationFormat>
  <Paragraphs>21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Meiryo</vt:lpstr>
      <vt:lpstr>ADLaM Display</vt:lpstr>
      <vt:lpstr>Arial</vt:lpstr>
      <vt:lpstr>Arial Black</vt:lpstr>
      <vt:lpstr>Bahnschrift SemiBold</vt:lpstr>
      <vt:lpstr>Calibri</vt:lpstr>
      <vt:lpstr>Calibri Light</vt:lpstr>
      <vt:lpstr>Georgia Pro Cond Black</vt:lpstr>
      <vt:lpstr>Ink Free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Teresa Escue</dc:creator>
  <cp:lastModifiedBy>Teresa Escue</cp:lastModifiedBy>
  <cp:revision>349</cp:revision>
  <cp:lastPrinted>2024-05-16T16:45:38Z</cp:lastPrinted>
  <dcterms:created xsi:type="dcterms:W3CDTF">2021-01-21T23:04:48Z</dcterms:created>
  <dcterms:modified xsi:type="dcterms:W3CDTF">2024-10-10T17:25:02Z</dcterms:modified>
</cp:coreProperties>
</file>