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notesMasterIdLst>
    <p:notesMasterId r:id="rId9"/>
  </p:notesMasterIdLst>
  <p:sldIdLst>
    <p:sldId id="736" r:id="rId2"/>
    <p:sldId id="735" r:id="rId3"/>
    <p:sldId id="733" r:id="rId4"/>
    <p:sldId id="661" r:id="rId5"/>
    <p:sldId id="732" r:id="rId6"/>
    <p:sldId id="734" r:id="rId7"/>
    <p:sldId id="526" r:id="rId8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resa Escue" initials="TE" lastIdx="3" clrIdx="0">
    <p:extLst>
      <p:ext uri="{19B8F6BF-5375-455C-9EA6-DF929625EA0E}">
        <p15:presenceInfo xmlns:p15="http://schemas.microsoft.com/office/powerpoint/2012/main" userId="eec3c578ee4331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CCFF"/>
    <a:srgbClr val="9999FF"/>
    <a:srgbClr val="99FFCC"/>
    <a:srgbClr val="FFFF99"/>
    <a:srgbClr val="FF0000"/>
    <a:srgbClr val="0B2B33"/>
    <a:srgbClr val="0E3842"/>
    <a:srgbClr val="175E6F"/>
    <a:srgbClr val="0E3B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60D5B6-EEAC-4335-94BF-14FCB389FA7C}" v="2" dt="2025-06-12T19:10:43.1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Escue" userId="eec3c578ee433147" providerId="LiveId" clId="{C160D5B6-EEAC-4335-94BF-14FCB389FA7C}"/>
    <pc:docChg chg="custSel addSld delSld modSld sldOrd">
      <pc:chgData name="Teresa Escue" userId="eec3c578ee433147" providerId="LiveId" clId="{C160D5B6-EEAC-4335-94BF-14FCB389FA7C}" dt="2025-06-12T19:31:10.069" v="23"/>
      <pc:docMkLst>
        <pc:docMk/>
      </pc:docMkLst>
      <pc:sldChg chg="del">
        <pc:chgData name="Teresa Escue" userId="eec3c578ee433147" providerId="LiveId" clId="{C160D5B6-EEAC-4335-94BF-14FCB389FA7C}" dt="2025-06-12T19:06:03.519" v="0" actId="47"/>
        <pc:sldMkLst>
          <pc:docMk/>
          <pc:sldMk cId="1072977497" sldId="587"/>
        </pc:sldMkLst>
      </pc:sldChg>
      <pc:sldChg chg="del">
        <pc:chgData name="Teresa Escue" userId="eec3c578ee433147" providerId="LiveId" clId="{C160D5B6-EEAC-4335-94BF-14FCB389FA7C}" dt="2025-06-12T19:06:05.754" v="2" actId="47"/>
        <pc:sldMkLst>
          <pc:docMk/>
          <pc:sldMk cId="4030744847" sldId="631"/>
        </pc:sldMkLst>
      </pc:sldChg>
      <pc:sldChg chg="modSp add mod ord">
        <pc:chgData name="Teresa Escue" userId="eec3c578ee433147" providerId="LiveId" clId="{C160D5B6-EEAC-4335-94BF-14FCB389FA7C}" dt="2025-06-12T19:31:10.069" v="23"/>
        <pc:sldMkLst>
          <pc:docMk/>
          <pc:sldMk cId="3839590160" sldId="661"/>
        </pc:sldMkLst>
        <pc:spChg chg="mod">
          <ac:chgData name="Teresa Escue" userId="eec3c578ee433147" providerId="LiveId" clId="{C160D5B6-EEAC-4335-94BF-14FCB389FA7C}" dt="2025-06-12T19:07:01.932" v="10" actId="20577"/>
          <ac:spMkLst>
            <pc:docMk/>
            <pc:sldMk cId="3839590160" sldId="661"/>
            <ac:spMk id="6" creationId="{4D07BC55-36B1-C86A-88C7-67270F7138D7}"/>
          </ac:spMkLst>
        </pc:spChg>
      </pc:sldChg>
      <pc:sldChg chg="del">
        <pc:chgData name="Teresa Escue" userId="eec3c578ee433147" providerId="LiveId" clId="{C160D5B6-EEAC-4335-94BF-14FCB389FA7C}" dt="2025-06-12T19:06:04.646" v="1" actId="47"/>
        <pc:sldMkLst>
          <pc:docMk/>
          <pc:sldMk cId="4108131788" sldId="731"/>
        </pc:sldMkLst>
      </pc:sldChg>
      <pc:sldChg chg="addSp delSp modSp new mod">
        <pc:chgData name="Teresa Escue" userId="eec3c578ee433147" providerId="LiveId" clId="{C160D5B6-EEAC-4335-94BF-14FCB389FA7C}" dt="2025-06-12T19:12:08.648" v="21" actId="732"/>
        <pc:sldMkLst>
          <pc:docMk/>
          <pc:sldMk cId="1208042328" sldId="736"/>
        </pc:sldMkLst>
        <pc:spChg chg="del">
          <ac:chgData name="Teresa Escue" userId="eec3c578ee433147" providerId="LiveId" clId="{C160D5B6-EEAC-4335-94BF-14FCB389FA7C}" dt="2025-06-12T19:06:15.874" v="4" actId="478"/>
          <ac:spMkLst>
            <pc:docMk/>
            <pc:sldMk cId="1208042328" sldId="736"/>
            <ac:spMk id="2" creationId="{A69983A7-A9C7-59C6-F669-980ECEA3F3E4}"/>
          </ac:spMkLst>
        </pc:spChg>
        <pc:spChg chg="del">
          <ac:chgData name="Teresa Escue" userId="eec3c578ee433147" providerId="LiveId" clId="{C160D5B6-EEAC-4335-94BF-14FCB389FA7C}" dt="2025-06-12T19:06:17.236" v="5" actId="478"/>
          <ac:spMkLst>
            <pc:docMk/>
            <pc:sldMk cId="1208042328" sldId="736"/>
            <ac:spMk id="3" creationId="{05C7E887-5350-C2D3-7FDF-5EA0854EEF29}"/>
          </ac:spMkLst>
        </pc:spChg>
        <pc:picChg chg="add mod modCrop">
          <ac:chgData name="Teresa Escue" userId="eec3c578ee433147" providerId="LiveId" clId="{C160D5B6-EEAC-4335-94BF-14FCB389FA7C}" dt="2025-06-12T19:12:08.648" v="21" actId="732"/>
          <ac:picMkLst>
            <pc:docMk/>
            <pc:sldMk cId="1208042328" sldId="736"/>
            <ac:picMk id="5" creationId="{0A45CACE-F9A9-CC02-C5D4-96D51A79CDD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22" tIns="45712" rIns="91422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22" tIns="45712" rIns="91422" bIns="45712" rtlCol="0"/>
          <a:lstStyle>
            <a:lvl1pPr algn="r">
              <a:defRPr sz="1200"/>
            </a:lvl1pPr>
          </a:lstStyle>
          <a:p>
            <a:fld id="{D0FB7E22-6C2E-4F1E-97FB-C95CA7B67C16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2" rIns="91422" bIns="457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7" y="4445002"/>
            <a:ext cx="5559425" cy="3636963"/>
          </a:xfrm>
          <a:prstGeom prst="rect">
            <a:avLst/>
          </a:prstGeom>
        </p:spPr>
        <p:txBody>
          <a:bodyPr vert="horz" lIns="91422" tIns="45712" rIns="91422" bIns="457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7"/>
            <a:ext cx="3011488" cy="463550"/>
          </a:xfrm>
          <a:prstGeom prst="rect">
            <a:avLst/>
          </a:prstGeom>
        </p:spPr>
        <p:txBody>
          <a:bodyPr vert="horz" lIns="91422" tIns="45712" rIns="91422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7"/>
            <a:ext cx="3011488" cy="463550"/>
          </a:xfrm>
          <a:prstGeom prst="rect">
            <a:avLst/>
          </a:prstGeom>
        </p:spPr>
        <p:txBody>
          <a:bodyPr vert="horz" lIns="91422" tIns="45712" rIns="91422" bIns="45712" rtlCol="0" anchor="b"/>
          <a:lstStyle>
            <a:lvl1pPr algn="r">
              <a:defRPr sz="1200"/>
            </a:lvl1pPr>
          </a:lstStyle>
          <a:p>
            <a:fld id="{9E42E916-4D29-42EC-B795-5FD312AFE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293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2E916-4D29-42EC-B795-5FD312AFEEF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473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B535F-1432-1D2E-E5AA-D78C2E8549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74A942-25B3-21BC-B07B-A468CEFA45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6C935-215A-861C-F39C-B47562FD6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33D31-E1DA-26DC-9AC9-52DF8FEAD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D8C3F-46E2-E5E6-1D43-D06864731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902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658C-8084-269E-D8DA-03A96BA2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37DD1-39F0-FDFD-E57B-4D0215131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ACF1A-3980-0B30-CEDE-A1891A348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C7BD1-C61E-9067-6D47-077402ADB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B08B1-08E0-0C2F-6A8E-852B00B8B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39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0A031-B7EA-04F9-F35F-02696DC7E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9C473E-7B95-A1A1-1353-7B09FB14C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593D2-009E-7ADD-E7FA-077D3CE70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1151B-5CA1-1F81-746C-4E49A9C0C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5954B-56D2-A35E-64D1-ABC365668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443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6F72A-3748-D568-1858-F9ACA491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15E34-D3F7-5F26-D85C-71A5F4E5C3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2CAD35-E9B4-BC90-1233-5FDCD6EF1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D50BF-586B-2965-DBCE-439E8B633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414017-0B6A-E6C3-973D-82372B810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2F62ED-729B-BAFD-E851-E1C250F1D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989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CF1C4-AB00-CA6D-0E9D-33893B37B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8F8C2-38DD-6B04-BA98-67E09A6F6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B9478-A1EA-A544-B004-703DE246F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AD652F-6A95-4B35-038F-474BCDC47C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73C2AA-E8FA-F3E4-BA2A-7DE6DAF734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0D135D-9B45-7365-1007-C0EED8C41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E2D408-BB6D-96BD-F238-73BCF034B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D1D8F0-05CB-4FA0-2C60-4DF8E89E1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724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FF408-222C-33BE-E422-92F426885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D2A960-846A-DD3F-FD33-C36E41A69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8A6153-EDD0-8EEB-C227-F0D3B46C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ED072B-5F2E-8FF2-136C-902DFC967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043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17D3D1-6BE7-A92C-F7C3-CF171D341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DC4061-0A58-595A-FDBE-11680E705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CF15B5-FD70-D6B2-DC6C-671DDF9C4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65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16DC9-07F0-3BEC-0248-7E0B5789D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DF41E-D98F-1247-ED0A-24BFBE4AA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31E7E-B83B-A653-6BFF-A5EA21A91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98EDBE-B9C0-533C-069F-259B826D2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DC07D8-89B7-8E7B-6CFA-AE1C066F4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3C8F54-BB0C-583E-484F-B708B6E7B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894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0B3BF-8260-F910-1D2E-EF6380E2C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74D183-0A26-A170-F6F0-231498F54C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BC4B8-1278-9F35-827D-E74065A42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83A8C-A3BD-C94A-4A1E-413F79B38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0D225A-5986-6B6B-98D7-FC9ACA6D9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921E5-D85F-D390-4217-0D095E592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632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CA0EA-4C6A-9802-CB61-E8D6188BD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7F2C5D-5A5C-E72B-3F64-DD583F0C4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24B1C-3329-A634-C5E6-17CA103AB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A7C64-E838-89B6-B11C-1B1B44E8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B2198-06E9-1748-6D96-CF2DBFD0F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73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BAFF06-875C-8104-CCA1-F9F3EF1F20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D76FF7-4816-F77B-158F-BC34123245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DE45E-64FB-1002-01E9-7C94FD845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75360-4F3D-AAA6-F0D8-D1AFCE51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81283-18DC-1E37-DAB7-F864995C6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975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8141D1-E79A-3DF9-DE0E-467B2378C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0435BE-A5F8-3377-08B4-1A6ABF153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7DF50-6640-1FA3-6833-8A56F8197F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4B418-E804-4646-882B-3644535C5AB1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24ED4-C7CB-5951-ACA1-179F6A62F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7AD82-7F37-97FA-9C47-17C8F0041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12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book&#10;&#10;AI-generated content may be incorrect.">
            <a:extLst>
              <a:ext uri="{FF2B5EF4-FFF2-40B4-BE49-F238E27FC236}">
                <a16:creationId xmlns:a16="http://schemas.microsoft.com/office/drawing/2014/main" id="{0A45CACE-F9A9-CC02-C5D4-96D51A79C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66204"/>
            <a:ext cx="12192000" cy="522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42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note with writing on it&#10;&#10;AI-generated content may be incorrect.">
            <a:extLst>
              <a:ext uri="{FF2B5EF4-FFF2-40B4-BE49-F238E27FC236}">
                <a16:creationId xmlns:a16="http://schemas.microsoft.com/office/drawing/2014/main" id="{0F980C4E-CB10-7D45-9EA4-C14EA67EC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25" b="63810"/>
          <a:stretch>
            <a:fillRect/>
          </a:stretch>
        </p:blipFill>
        <p:spPr>
          <a:xfrm>
            <a:off x="2474162" y="692331"/>
            <a:ext cx="7166228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11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ue and white background with a crown and a heart&#10;&#10;AI-generated content may be incorrect.">
            <a:extLst>
              <a:ext uri="{FF2B5EF4-FFF2-40B4-BE49-F238E27FC236}">
                <a16:creationId xmlns:a16="http://schemas.microsoft.com/office/drawing/2014/main" id="{208BA405-9CE9-1304-8861-C269DAC1A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50" b="1711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55E7CB-1F75-32F5-33E2-809E7654E5DD}"/>
              </a:ext>
            </a:extLst>
          </p:cNvPr>
          <p:cNvSpPr txBox="1"/>
          <p:nvPr/>
        </p:nvSpPr>
        <p:spPr>
          <a:xfrm>
            <a:off x="3239589" y="5159829"/>
            <a:ext cx="55255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andara" panose="020E0502030303020204" pitchFamily="34" charset="0"/>
                <a:cs typeface="Aharoni" panose="02010803020104030203" pitchFamily="2" charset="-79"/>
              </a:rPr>
              <a:t>Preteen Camp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Candara" panose="020E0502030303020204" pitchFamily="34" charset="0"/>
                <a:cs typeface="Aharoni" panose="02010803020104030203" pitchFamily="2" charset="-79"/>
              </a:rPr>
              <a:t>June 17-21</a:t>
            </a:r>
          </a:p>
        </p:txBody>
      </p:sp>
    </p:spTree>
    <p:extLst>
      <p:ext uri="{BB962C8B-B14F-4D97-AF65-F5344CB8AC3E}">
        <p14:creationId xmlns:p14="http://schemas.microsoft.com/office/powerpoint/2010/main" val="4157321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elderly person's hands folded together&#10;&#10;Description automatically generated">
            <a:extLst>
              <a:ext uri="{FF2B5EF4-FFF2-40B4-BE49-F238E27FC236}">
                <a16:creationId xmlns:a16="http://schemas.microsoft.com/office/drawing/2014/main" id="{06AF82BB-34BD-6EF2-C83A-6DFD48446C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1" b="60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07BC55-36B1-C86A-88C7-67270F7138D7}"/>
              </a:ext>
            </a:extLst>
          </p:cNvPr>
          <p:cNvSpPr txBox="1"/>
          <p:nvPr/>
        </p:nvSpPr>
        <p:spPr>
          <a:xfrm>
            <a:off x="3434026" y="4731289"/>
            <a:ext cx="53442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3:00 pm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June 27th</a:t>
            </a:r>
          </a:p>
        </p:txBody>
      </p:sp>
    </p:spTree>
    <p:extLst>
      <p:ext uri="{BB962C8B-B14F-4D97-AF65-F5344CB8AC3E}">
        <p14:creationId xmlns:p14="http://schemas.microsoft.com/office/powerpoint/2010/main" val="3839590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men playing instruments&#10;&#10;AI-generated content may be incorrect.">
            <a:extLst>
              <a:ext uri="{FF2B5EF4-FFF2-40B4-BE49-F238E27FC236}">
                <a16:creationId xmlns:a16="http://schemas.microsoft.com/office/drawing/2014/main" id="{50FDB5DC-2FAE-8904-1692-06B7D75BBB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7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47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ork on a grill with hamburgers and hot dogs&#10;&#10;AI-generated content may be incorrect.">
            <a:extLst>
              <a:ext uri="{FF2B5EF4-FFF2-40B4-BE49-F238E27FC236}">
                <a16:creationId xmlns:a16="http://schemas.microsoft.com/office/drawing/2014/main" id="{E7EBD423-EAEC-3798-95C5-7A80E4476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22" b="-1"/>
          <a:stretch>
            <a:fillRect/>
          </a:stretch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009FDC3-539C-C19F-FB42-480382D31A25}"/>
              </a:ext>
            </a:extLst>
          </p:cNvPr>
          <p:cNvSpPr txBox="1"/>
          <p:nvPr/>
        </p:nvSpPr>
        <p:spPr>
          <a:xfrm>
            <a:off x="166774" y="431074"/>
            <a:ext cx="3540034" cy="626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4400" dirty="0">
                <a:solidFill>
                  <a:schemeClr val="bg1"/>
                </a:solidFill>
              </a:rPr>
              <a:t>Post-Father’s Day  Cookout</a:t>
            </a:r>
          </a:p>
          <a:p>
            <a:r>
              <a:rPr lang="en-US" sz="4400" dirty="0">
                <a:solidFill>
                  <a:schemeClr val="bg1"/>
                </a:solidFill>
              </a:rPr>
              <a:t>June 29</a:t>
            </a:r>
            <a:r>
              <a:rPr lang="en-US" sz="4400" baseline="30000" dirty="0">
                <a:solidFill>
                  <a:schemeClr val="bg1"/>
                </a:solidFill>
              </a:rPr>
              <a:t>th</a:t>
            </a:r>
          </a:p>
          <a:p>
            <a:endParaRPr lang="en-US" sz="4400" baseline="30000" dirty="0">
              <a:solidFill>
                <a:schemeClr val="bg1"/>
              </a:solidFill>
            </a:endParaRPr>
          </a:p>
          <a:p>
            <a:r>
              <a:rPr lang="en-US" sz="4400" baseline="30000" dirty="0">
                <a:solidFill>
                  <a:schemeClr val="bg1"/>
                </a:solidFill>
              </a:rPr>
              <a:t>Hamburgers and Hotdogs provided</a:t>
            </a:r>
          </a:p>
          <a:p>
            <a:endParaRPr lang="en-US" sz="4400" baseline="30000" dirty="0">
              <a:solidFill>
                <a:schemeClr val="bg1"/>
              </a:solidFill>
            </a:endParaRPr>
          </a:p>
          <a:p>
            <a:r>
              <a:rPr lang="en-US" sz="4400" baseline="30000" dirty="0">
                <a:solidFill>
                  <a:schemeClr val="bg1"/>
                </a:solidFill>
              </a:rPr>
              <a:t>Bring sides and desserts</a:t>
            </a:r>
          </a:p>
          <a:p>
            <a:endParaRPr lang="en-US" sz="4400" baseline="30000" dirty="0">
              <a:solidFill>
                <a:schemeClr val="bg1"/>
              </a:solidFill>
            </a:endParaRPr>
          </a:p>
          <a:p>
            <a:r>
              <a:rPr lang="en-US" sz="4400" baseline="30000" dirty="0">
                <a:solidFill>
                  <a:schemeClr val="bg1"/>
                </a:solidFill>
              </a:rPr>
              <a:t>Sign up sheets </a:t>
            </a:r>
            <a:r>
              <a:rPr lang="en-US" sz="4400" baseline="30000">
                <a:solidFill>
                  <a:schemeClr val="bg1"/>
                </a:solidFill>
              </a:rPr>
              <a:t>in foyers</a:t>
            </a:r>
            <a:endParaRPr lang="en-US" sz="4400" baseline="3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642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ece of white powder on a wooden surface&#10;&#10;Description automatically generated with low confidence">
            <a:extLst>
              <a:ext uri="{FF2B5EF4-FFF2-40B4-BE49-F238E27FC236}">
                <a16:creationId xmlns:a16="http://schemas.microsoft.com/office/drawing/2014/main" id="{B75C8E8C-0263-45A8-B352-F311EE7135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1" r="-3" b="3508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3" name="Picture 2" descr="A pile of nuts&#10;&#10;Description automatically generated with low confidence">
            <a:extLst>
              <a:ext uri="{FF2B5EF4-FFF2-40B4-BE49-F238E27FC236}">
                <a16:creationId xmlns:a16="http://schemas.microsoft.com/office/drawing/2014/main" id="{6BC97DDE-E860-45A5-99A4-3BEB7C13D6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0" r="1" b="7949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94F980-F716-4402-8964-DAA2A255A394}"/>
              </a:ext>
            </a:extLst>
          </p:cNvPr>
          <p:cNvSpPr txBox="1"/>
          <p:nvPr/>
        </p:nvSpPr>
        <p:spPr>
          <a:xfrm>
            <a:off x="7647868" y="333729"/>
            <a:ext cx="39989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Beans &amp; Rice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1E3AB8-2539-44B5-B51E-D1A86D8579C2}"/>
              </a:ext>
            </a:extLst>
          </p:cNvPr>
          <p:cNvSpPr txBox="1"/>
          <p:nvPr/>
        </p:nvSpPr>
        <p:spPr>
          <a:xfrm>
            <a:off x="0" y="4206240"/>
            <a:ext cx="46573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Place “Beans &amp; Rice” in the memo field of your check if you want to donate to this effort</a:t>
            </a:r>
          </a:p>
          <a:p>
            <a:r>
              <a:rPr lang="en-US" sz="3200" dirty="0"/>
              <a:t>We’ll collect through June</a:t>
            </a:r>
          </a:p>
          <a:p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0E98CD-91F7-AF72-5C98-08392D77B526}"/>
              </a:ext>
            </a:extLst>
          </p:cNvPr>
          <p:cNvSpPr txBox="1"/>
          <p:nvPr/>
        </p:nvSpPr>
        <p:spPr>
          <a:xfrm>
            <a:off x="7911025" y="1254607"/>
            <a:ext cx="30380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50# of Beans &amp; 50# of Rice cost approximately $61.94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53651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116728</TotalTime>
  <Words>68</Words>
  <Application>Microsoft Office PowerPoint</Application>
  <PresentationFormat>Widescreen</PresentationFormat>
  <Paragraphs>17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Bahnschrift SemiBold</vt:lpstr>
      <vt:lpstr>Calibri</vt:lpstr>
      <vt:lpstr>Calibri Light</vt:lpstr>
      <vt:lpstr>Candara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Teresa Escue</dc:creator>
  <cp:lastModifiedBy>Teresa Escue</cp:lastModifiedBy>
  <cp:revision>382</cp:revision>
  <cp:lastPrinted>2025-02-25T21:40:45Z</cp:lastPrinted>
  <dcterms:created xsi:type="dcterms:W3CDTF">2021-01-21T23:04:48Z</dcterms:created>
  <dcterms:modified xsi:type="dcterms:W3CDTF">2025-06-12T19:31:18Z</dcterms:modified>
</cp:coreProperties>
</file>